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0" autoAdjust="0"/>
    <p:restoredTop sz="94660"/>
  </p:normalViewPr>
  <p:slideViewPr>
    <p:cSldViewPr snapToGrid="0">
      <p:cViewPr varScale="1">
        <p:scale>
          <a:sx n="82" d="100"/>
          <a:sy n="82" d="100"/>
        </p:scale>
        <p:origin x="3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10E31-CD97-4E27-A11E-917996FD5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2C8805-4C83-44A8-B916-831B67F7A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B7A4F-F80C-4139-A90D-68EDB75D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65ECB-B61D-4870-8646-C4421FAC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88C28-4194-4CD3-BCE1-EA5618574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6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CD8CE-F36B-4DD5-AEDC-C14E1ACB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E505B-6BFA-45D6-8CE5-44E1F7519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50DFC-1488-4FD7-8BAD-8D52F7E13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BBC45-2E5F-49FF-A809-F2D6832EB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3BFCC-FC44-4F1C-ADC7-77DFC53B9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72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A2679-3ABE-48A1-BD12-2A13135E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24518-71C3-4730-8649-874720160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561D-F864-40D8-93E5-C469664A2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5F907-F9F8-4742-BF73-9688C363A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90F23-CDDB-4D15-96C7-2C8334A0F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7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03000-A3AF-469D-BECA-81FDA07E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CCBB2-D8FB-4470-8E95-21E6DD7C5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0A4A53-782A-4B6C-B6C5-890866974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AB0D4-9488-4907-8CBC-0254E652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7CC78-53CC-48DD-AFBE-44A390F9D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07D66-E9D5-4270-932E-DB230E3AB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4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4F0E-66EC-46D4-B6ED-4081D06FB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22A2D-6A14-4E11-A498-BD374EC8C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DCFB3-0F9E-4688-BEBC-E0B846DDD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3DC41A-A54D-4A96-8A1E-5BD0E8D2F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04E1C-1C65-4572-AABA-F3AE4BCD89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0C4C1-7FED-491F-8B4A-CE4BA3777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22A951-AC1B-4254-B01A-C6CCB36D8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2391A4-F794-48A6-9D38-855816B4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2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0FB83-F429-4D32-ACE7-899FBA9B9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27756-A276-467C-A57C-AC09647D8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4F8EEC-FCD1-44C2-8C82-BE96B320A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23AC3-A9F1-4771-9E68-3C37BE257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8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7314F7-1F29-4F6E-9003-1391CB605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3537E2-7803-47E0-9D52-D26C7821A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0A0A7-1B25-4EC3-9165-66FCBB09E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2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4DD21-3BD4-4575-A25B-D671068B1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AC7D8-3124-4A49-90DB-BC5C2AF6A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15164-4567-4E9B-A4EC-321D198DD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AA95C-E44B-4E53-8168-7F7CA07C7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63B69-13DA-4212-B625-1D4C10AA1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59104-8AE8-4177-A26A-DF82F4497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11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3ACE-3898-4593-92EA-B47E0C1C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1F8D-A8C8-4421-A81E-D496C3E27F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09655-D273-4D39-9369-8820AE8C4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BB617-5085-4074-8516-6970BDAA3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2398E-7906-4DC4-8C3C-171D1B04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0FFCA-6AF5-4A10-8907-3015B1192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6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E25BB-9AC7-481F-9025-675DEC5C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D53FF-0BF4-4467-B61C-A0C31570E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A3A1F-903D-486C-A713-D62F2445E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66B33-D567-4497-820E-8F636281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263F3-3CB1-4AA0-941B-767CCE6DA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0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6E9346-1EC3-4526-9BD9-2F39F54CF0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8EEF6-F17C-46C0-B131-9734C98A8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25CD8-241F-407B-A14A-2EE588157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A8F88-15CE-48FA-82D4-F27A06213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39F9A-D4D3-454F-B156-088E803E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8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26A3BD-C4A5-4834-B10C-5F5344BD5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CF6ED-06F7-4F02-A910-FEDADDBD7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E7A56-9C22-4068-B33F-B297A48CB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C83DB-DCC7-4746-8FB5-129AB3181D2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BB525-03EC-4D15-A9DF-A4F9816F22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3AFE1-E3CA-48D9-BA55-6C0204018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80680-D6D1-40F2-A79E-2E524C9C3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10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38C560-0983-4E21-AB60-06C7C539A3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84" r="9207"/>
          <a:stretch/>
        </p:blipFill>
        <p:spPr>
          <a:xfrm>
            <a:off x="7653920" y="3769020"/>
            <a:ext cx="4507076" cy="3000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A11BD7-5671-4335-8E91-4CD7714CD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367" y="1066800"/>
            <a:ext cx="11663266" cy="5404440"/>
          </a:xfrm>
        </p:spPr>
        <p:txBody>
          <a:bodyPr anchor="ctr">
            <a:normAutofit fontScale="90000"/>
          </a:bodyPr>
          <a:lstStyle/>
          <a:p>
            <a:pPr algn="l" fontAlgn="b"/>
            <a:br>
              <a:rPr lang="it-IT" sz="1800" dirty="0"/>
            </a:br>
            <a:br>
              <a:rPr lang="it-IT" sz="1800" dirty="0"/>
            </a:br>
            <a:br>
              <a:rPr lang="it-IT" sz="1800" dirty="0"/>
            </a:br>
            <a:br>
              <a:rPr lang="it-IT" sz="1800" dirty="0"/>
            </a:br>
            <a:br>
              <a:rPr lang="it-IT" sz="1800" dirty="0"/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COMMISSIONE CARITA’ _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ZONA COLLI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Vorrei avvicinarmi a chi è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SOFFERENTE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, ma </a:t>
            </a:r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COME farlo?</a:t>
            </a:r>
            <a:b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Padre Lorenzo Testa, camilliano,  ci guiderà durante tre incontri di riflessione e di formazione sul tema della pastorale della salute rivolta alle fragilità, alle solitudini ed alle sofferenze.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Lo stile sarà quello della testimonianza e verrà lasciato ampio spazio al confronto di gruppo, per questo motivo si auspica la partecipazione a tutti e tre gli incontri e non solo ad uno.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LA COMUNITA’ SANANTE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: domenica 27 ottobre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LA DOMANDA DI CHI SOFFRE 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:domenica 10 novembre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- “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E NON PASSO’ OLTRE: PER UN’ ACCOGLIENZA ED UN ASCOLTO EFFICACE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: domenica 24 novembre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Presso salone Parrocchia San Francesco Saverio e San Mamolo, via San Mamolo n.139 dalle 16,30 alle 18,30.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Sarà l'occasione per riflettere assieme e magari farci venire delle idee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su come avviare qualche progetto di zona.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Portare biro e carta per scrivere.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Per maggiori info e confermare la vostra parteciazione contattare: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Giovanna 3339222155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Vittorio  	3386493497</a:t>
            </a:r>
            <a:br>
              <a:rPr lang="it-IT" sz="1800" dirty="0"/>
            </a:br>
            <a:br>
              <a:rPr lang="it-IT" dirty="0"/>
            </a:br>
            <a:br>
              <a:rPr lang="it-IT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25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711A2B-8565-44AE-93DF-FF18C80AEF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5" t="10394" r="-202" b="11172"/>
          <a:stretch/>
        </p:blipFill>
        <p:spPr>
          <a:xfrm>
            <a:off x="9809147" y="3762375"/>
            <a:ext cx="2382853" cy="3095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A11BD7-5671-4335-8E91-4CD7714CD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665" y="617905"/>
            <a:ext cx="9215534" cy="5431689"/>
          </a:xfrm>
        </p:spPr>
        <p:txBody>
          <a:bodyPr anchor="ctr">
            <a:normAutofit fontScale="90000"/>
          </a:bodyPr>
          <a:lstStyle/>
          <a:p>
            <a:pPr algn="l" fontAlgn="b"/>
            <a:br>
              <a:rPr lang="it-IT" sz="1800" dirty="0"/>
            </a:br>
            <a:br>
              <a:rPr lang="it-IT" sz="1800" dirty="0"/>
            </a:br>
            <a:br>
              <a:rPr lang="it-IT" sz="1800" dirty="0"/>
            </a:br>
            <a:br>
              <a:rPr lang="it-IT" sz="1800" dirty="0"/>
            </a:br>
            <a:br>
              <a:rPr lang="it-IT" sz="1800" dirty="0"/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COMMISSIONE CARITA’ _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ZONA COLLI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Vorrei avvicinarmi a chi è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SOFFERENTE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, ma </a:t>
            </a:r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COME farlo?</a:t>
            </a:r>
            <a:b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Padre Lorenzo Testa, camilliano,  ci guiderà durante tre incontri di riflessione e di formazione sul tema della pastorale della salute rivolta alle fragilità, alle solitudini ed alle sofferenze.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Lo stile sarà quello della testimonianza e verrà lasciato ampio spazio al confronto di gruppo, per questo motivo si auspica la partecipazione a tutti e tre gli incontri e non solo ad uno.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LA COMUNITA’ SANANTE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: domenica 27 ottobre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LA DOMANDA DI CHI SOFFRE 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:domenica 10 novembre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- “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E NON PASSO’ OLTRE: PER UN’ ACCOGLIENZA ED UN ASCOLTO EFFICACE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: domenica 24 novembre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Presso salone Parrocchia San Francesco Saverio e San Mamolo, via San Mamolo n.139 dalle 16,30 alle 18,30.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Sarà l'occasione per riflettere assieme e magari farci venire delle idee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su come avviare qualche progetto di zona.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Portare biro e carta per scrivere.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Per maggiori info e confermare la vostra parteciazione contattare: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Giovanna 3339222155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Vittorio  	3386493497</a:t>
            </a:r>
            <a:br>
              <a:rPr lang="it-IT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71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0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   COMMISSIONE CARITA’ _ ZONA COLLI  Vorrei avvicinarmi a chi è SOLO e SOFFERENTE, ma COME farlo?  Padre Lorenzo Testa, camilliano,  ci guiderà durante tre incontri di riflessione e di formazione sul tema della pastorale della salute rivolta alle fragilità, alle solitudini ed alle sofferenze.  Lo stile sarà quello della testimonianza e verrà lasciato ampio spazio al confronto di gruppo, per questo motivo si auspica la partecipazione a tutti e tre gli incontri e non solo ad uno.  - LA COMUNITA’ SANANTE: domenica 27 ottobre  - LA DOMANDA DI CHI SOFFRE :domenica 10 novembre  - “E NON PASSO’ OLTRE: PER UN’ ACCOGLIENZA ED UN ASCOLTO EFFICACE: domenica 24 novembre  Presso salone Parrocchia San Francesco Saverio e San Mamolo, via San Mamolo n.139 dalle 16,30 alle 18,30.  Sarà l'occasione per riflettere assieme e magari farci venire delle idee su come avviare qualche progetto di zona. Portare biro e carta per scrivere.  Per maggiori info e confermare la vostra parteciazione contattare:  Giovanna 3339222155 Vittorio   3386493497   </vt:lpstr>
      <vt:lpstr>     COMMISSIONE CARITA’ _ ZONA COLLI  Vorrei avvicinarmi a chi è SOLO e SOFFERENTE, ma COME farlo?  Padre Lorenzo Testa, camilliano,  ci guiderà durante tre incontri di riflessione e di formazione sul tema della pastorale della salute rivolta alle fragilità, alle solitudini ed alle sofferenze.  Lo stile sarà quello della testimonianza e verrà lasciato ampio spazio al confronto di gruppo, per questo motivo si auspica la partecipazione a tutti e tre gli incontri e non solo ad uno.  - LA COMUNITA’ SANANTE: domenica 27 ottobre  - LA DOMANDA DI CHI SOFFRE :domenica 10 novembre  - “E NON PASSO’ OLTRE: PER UN’ ACCOGLIENZA ED UN ASCOLTO EFFICACE: domenica 24 novembre  Presso salone Parrocchia San Francesco Saverio e San Mamolo, via San Mamolo n.139 dalle 16,30 alle 18,30.  Sarà l'occasione per riflettere assieme e magari farci venire delle idee su come avviare qualche progetto di zona. Portare biro e carta per scrivere.  Per maggiori info e confermare la vostra parteciazione contattare:  Giovanna 3339222155 Vittorio   3386493497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 domeniche 27 ott - 10 nov - 24 nov, quindi ogni quindici gg così sono tutte un po' ravvicinate Sarebbe utile avere una lavagna su cui scrivere e dire alle persone di portare biro e carta per scrivere.</dc:title>
  <dc:creator>Gentile, Roberta RG</dc:creator>
  <cp:lastModifiedBy>Gentile, Roberta RG</cp:lastModifiedBy>
  <cp:revision>13</cp:revision>
  <cp:lastPrinted>2019-10-22T19:33:46Z</cp:lastPrinted>
  <dcterms:created xsi:type="dcterms:W3CDTF">2019-10-06T13:14:23Z</dcterms:created>
  <dcterms:modified xsi:type="dcterms:W3CDTF">2019-10-22T19:40:31Z</dcterms:modified>
</cp:coreProperties>
</file>